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handoutMasterIdLst>
    <p:handoutMasterId r:id="rId5"/>
  </p:handoutMasterIdLst>
  <p:sldIdLst>
    <p:sldId id="270" r:id="rId3"/>
  </p:sldIdLst>
  <p:sldSz cx="6858000" cy="9144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DF4"/>
          </a:solidFill>
        </a:fill>
      </a:tcStyle>
    </a:wholeTbl>
    <a:band1H>
      <a:tcStyle>
        <a:tcBdr/>
        <a:fill>
          <a:solidFill>
            <a:srgbClr val="D0D8E8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D0D8E8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F81BD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F81BD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F81BD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F81BD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205" y="-2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="" xmlns:a16="http://schemas.microsoft.com/office/drawing/2014/main" id="{D9FBA198-F07C-435C-B26E-35883ADC5DC6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0526" cy="497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9" tIns="45779" rIns="91559" bIns="45779" anchor="t" anchorCtr="0" compatLnSpc="1">
            <a:noAutofit/>
          </a:bodyPr>
          <a:lstStyle/>
          <a:p>
            <a:pPr defTabSz="91558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>
                <a:solidFill>
                  <a:srgbClr val="000000"/>
                </a:solidFill>
                <a:latin typeface="Calibri"/>
                <a:ea typeface="新細明體" pitchFamily="18"/>
              </a:rPr>
              <a:t>愛健康工作室 </a:t>
            </a:r>
            <a:r>
              <a:rPr lang="en-US" sz="1200">
                <a:solidFill>
                  <a:srgbClr val="000000"/>
                </a:solidFill>
                <a:latin typeface="Calibri"/>
                <a:ea typeface="新細明體" pitchFamily="18"/>
              </a:rPr>
              <a:t> APP</a:t>
            </a:r>
            <a:r>
              <a:rPr lang="zh-TW" altLang="en-US" sz="1200">
                <a:solidFill>
                  <a:srgbClr val="000000"/>
                </a:solidFill>
                <a:latin typeface="Calibri"/>
                <a:ea typeface="新細明體" pitchFamily="18"/>
              </a:rPr>
              <a:t>廣告企劃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02F649F9-2C92-48BB-9E8A-4655C9457C49}"/>
              </a:ext>
            </a:extLst>
          </p:cNvPr>
          <p:cNvSpPr txBox="1">
            <a:spLocks noGrp="1"/>
          </p:cNvSpPr>
          <p:nvPr>
            <p:ph type="dt" sz="quarter" idx="1"/>
          </p:nvPr>
        </p:nvSpPr>
        <p:spPr>
          <a:xfrm>
            <a:off x="3855083" y="0"/>
            <a:ext cx="2950526" cy="497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9" tIns="45779" rIns="91559" bIns="45779" anchor="t" anchorCtr="0" compatLnSpc="1">
            <a:noAutofit/>
          </a:bodyPr>
          <a:lstStyle/>
          <a:p>
            <a:pPr algn="r" defTabSz="91558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55421FD-4567-416E-90E9-86A52A1103CF}" type="datetime1">
              <a:rPr lang="en-US" sz="1200">
                <a:solidFill>
                  <a:srgbClr val="000000"/>
                </a:solidFill>
                <a:latin typeface="Calibri"/>
                <a:ea typeface="新細明體" pitchFamily="18"/>
              </a:rPr>
              <a:pPr algn="r" defTabSz="91558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10/12/2020</a:t>
            </a:fld>
            <a:endParaRPr lang="en-US" sz="1200">
              <a:solidFill>
                <a:srgbClr val="000000"/>
              </a:solidFill>
              <a:latin typeface="Calibri"/>
              <a:ea typeface="新細明體" pitchFamily="18"/>
            </a:endParaRPr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035A84BA-EFEC-4B27-81B1-325EBA9E3E47}"/>
              </a:ext>
            </a:extLst>
          </p:cNvPr>
          <p:cNvSpPr txBox="1">
            <a:spLocks noGrp="1"/>
          </p:cNvSpPr>
          <p:nvPr>
            <p:ph type="ftr" sz="quarter" idx="2"/>
          </p:nvPr>
        </p:nvSpPr>
        <p:spPr>
          <a:xfrm>
            <a:off x="0" y="9440220"/>
            <a:ext cx="2950526" cy="497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9" tIns="45779" rIns="91559" bIns="45779" anchor="b" anchorCtr="0" compatLnSpc="1">
            <a:noAutofit/>
          </a:bodyPr>
          <a:lstStyle/>
          <a:p>
            <a:pPr defTabSz="91558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200">
              <a:solidFill>
                <a:srgbClr val="000000"/>
              </a:solidFill>
              <a:latin typeface="Calibri"/>
              <a:ea typeface="新細明體" pitchFamily="18"/>
            </a:endParaRPr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2D5D87D3-0C14-4239-9E0B-01C9F28914B9}"/>
              </a:ext>
            </a:extLst>
          </p:cNvPr>
          <p:cNvSpPr txBox="1">
            <a:spLocks noGrp="1"/>
          </p:cNvSpPr>
          <p:nvPr>
            <p:ph type="sldNum" sz="quarter" idx="3"/>
          </p:nvPr>
        </p:nvSpPr>
        <p:spPr>
          <a:xfrm>
            <a:off x="3855083" y="9440220"/>
            <a:ext cx="2950526" cy="497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9" tIns="45779" rIns="91559" bIns="45779" anchor="b" anchorCtr="0" compatLnSpc="1">
            <a:noAutofit/>
          </a:bodyPr>
          <a:lstStyle/>
          <a:p>
            <a:pPr algn="r" defTabSz="91558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6BF268A-5070-46A4-8F2D-07A59B3D03CD}" type="slidenum">
              <a:pPr algn="r" defTabSz="915589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‹#›</a:t>
            </a:fld>
            <a:endParaRPr lang="en-US" sz="1200">
              <a:solidFill>
                <a:srgbClr val="000000"/>
              </a:solidFill>
              <a:latin typeface="Calibri"/>
              <a:ea typeface="新細明體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223688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="" xmlns:a16="http://schemas.microsoft.com/office/drawing/2014/main" id="{DFC54714-7BBD-4A22-854D-F123364A953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50526" cy="497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9" tIns="45779" rIns="91559" bIns="45779" anchor="t" anchorCtr="0" compatLnSpc="1">
            <a:noAutofit/>
          </a:bodyPr>
          <a:lstStyle>
            <a:lvl1pPr marL="0" marR="0" lvl="0" indent="0" algn="l" defTabSz="91558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zh-TW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r>
              <a:rPr lang="zh-TW"/>
              <a:t>愛健康工作室 </a:t>
            </a:r>
            <a:r>
              <a:rPr lang="en-US"/>
              <a:t> APP</a:t>
            </a:r>
            <a:r>
              <a:rPr lang="zh-TW"/>
              <a:t>廣告企劃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18339D97-4581-44EE-AB18-907FB282F9E0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55083" y="0"/>
            <a:ext cx="2950526" cy="497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9" tIns="45779" rIns="91559" bIns="45779" anchor="t" anchorCtr="0" compatLnSpc="1">
            <a:noAutofit/>
          </a:bodyPr>
          <a:lstStyle>
            <a:lvl1pPr marL="0" marR="0" lvl="0" indent="0" algn="r" defTabSz="91558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498368D6-27A8-40FA-9B4A-F2831089679F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4" name="投影片圖像版面配置區 3">
            <a:extLst>
              <a:ext uri="{FF2B5EF4-FFF2-40B4-BE49-F238E27FC236}">
                <a16:creationId xmlns="" xmlns:a16="http://schemas.microsoft.com/office/drawing/2014/main" id="{7E5373EC-AA34-4815-A901-91298FCCEB7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745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備忘稿版面配置區 4">
            <a:extLst>
              <a:ext uri="{FF2B5EF4-FFF2-40B4-BE49-F238E27FC236}">
                <a16:creationId xmlns="" xmlns:a16="http://schemas.microsoft.com/office/drawing/2014/main" id="{816BAB3C-37CD-4757-887E-3C64967668AE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0406" y="4720907"/>
            <a:ext cx="5446399" cy="4472943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9" tIns="45779" rIns="91559" bIns="45779" anchor="t" anchorCtr="0" compatLnSpc="1">
            <a:no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2E59B613-291E-4DDE-B088-895160DABE7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9440220"/>
            <a:ext cx="2950526" cy="497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9" tIns="45779" rIns="91559" bIns="45779" anchor="b" anchorCtr="0" compatLnSpc="1">
            <a:noAutofit/>
          </a:bodyPr>
          <a:lstStyle>
            <a:lvl1pPr marL="0" marR="0" lvl="0" indent="0" algn="l" defTabSz="91558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6EC6BC20-ECD7-43CF-95B8-A54F968A7E48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55083" y="9440220"/>
            <a:ext cx="2950526" cy="4975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559" tIns="45779" rIns="91559" bIns="45779" anchor="b" anchorCtr="0" compatLnSpc="1">
            <a:noAutofit/>
          </a:bodyPr>
          <a:lstStyle>
            <a:lvl1pPr marL="0" marR="0" lvl="0" indent="0" algn="r" defTabSz="915589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F8FF62C5-6860-4195-85FD-2D80A1AD7896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062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zh-TW" sz="1200" b="0" i="0" u="none" strike="noStrike" kern="1200" cap="none" spc="0" baseline="0">
        <a:solidFill>
          <a:srgbClr val="000000"/>
        </a:solidFill>
        <a:uFillTx/>
        <a:latin typeface="Calibri"/>
        <a:ea typeface="新細明體" pitchFamily="18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>
            <a:extLst>
              <a:ext uri="{FF2B5EF4-FFF2-40B4-BE49-F238E27FC236}">
                <a16:creationId xmlns="" xmlns:a16="http://schemas.microsoft.com/office/drawing/2014/main" id="{E296E0DE-CEFA-43BB-BBC2-3FEFD2E9D78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2006600" y="746125"/>
            <a:ext cx="2794000" cy="3727450"/>
          </a:xfrm>
        </p:spPr>
      </p:sp>
      <p:sp>
        <p:nvSpPr>
          <p:cNvPr id="3" name="備忘稿版面配置區 2">
            <a:extLst>
              <a:ext uri="{FF2B5EF4-FFF2-40B4-BE49-F238E27FC236}">
                <a16:creationId xmlns="" xmlns:a16="http://schemas.microsoft.com/office/drawing/2014/main" id="{D176B8A9-349D-42E6-AC75-4179DDB913E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首版面配置區 4">
            <a:extLst>
              <a:ext uri="{FF2B5EF4-FFF2-40B4-BE49-F238E27FC236}">
                <a16:creationId xmlns="" xmlns:a16="http://schemas.microsoft.com/office/drawing/2014/main" id="{80565E0E-1192-4679-9537-96C8FD33F140}"/>
              </a:ext>
            </a:extLst>
          </p:cNvPr>
          <p:cNvSpPr txBox="1"/>
          <p:nvPr/>
        </p:nvSpPr>
        <p:spPr>
          <a:xfrm>
            <a:off x="0" y="0"/>
            <a:ext cx="2950526" cy="49752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559" tIns="45779" rIns="91559" bIns="45779" anchor="t" anchorCtr="0" compatLnSpc="1">
            <a:noAutofit/>
          </a:bodyPr>
          <a:lstStyle/>
          <a:p>
            <a:pPr defTabSz="915589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200">
                <a:solidFill>
                  <a:srgbClr val="000000"/>
                </a:solidFill>
                <a:latin typeface="Calibri"/>
                <a:ea typeface="新細明體" pitchFamily="18"/>
              </a:rPr>
              <a:t>愛健康工作室 </a:t>
            </a:r>
            <a:r>
              <a:rPr lang="en-US" sz="1200">
                <a:solidFill>
                  <a:srgbClr val="000000"/>
                </a:solidFill>
                <a:latin typeface="Calibri"/>
                <a:ea typeface="新細明體" pitchFamily="18"/>
              </a:rPr>
              <a:t> APP</a:t>
            </a:r>
            <a:r>
              <a:rPr lang="zh-TW" altLang="en-US" sz="1200">
                <a:solidFill>
                  <a:srgbClr val="000000"/>
                </a:solidFill>
                <a:latin typeface="Calibri"/>
                <a:ea typeface="新細明體" pitchFamily="18"/>
              </a:rPr>
              <a:t>廣告企劃</a:t>
            </a:r>
          </a:p>
        </p:txBody>
      </p:sp>
    </p:spTree>
    <p:extLst>
      <p:ext uri="{BB962C8B-B14F-4D97-AF65-F5344CB8AC3E}">
        <p14:creationId xmlns:p14="http://schemas.microsoft.com/office/powerpoint/2010/main" val="3301895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E6FB1A50-6E8A-40AD-865D-3AFDD486AB41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14350" y="2840565"/>
            <a:ext cx="5829300" cy="196003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84A79729-14EB-452F-B915-94924967FCF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028700" y="5181603"/>
            <a:ext cx="4800600" cy="2336804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zh-TW" altLang="en-US"/>
              <a:t>按一下以編輯母片子標題樣式</a:t>
            </a:r>
            <a:endParaRPr 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F51F29ED-C4EF-459B-AE96-2D8C4D8A64D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C1F0803-970E-4855-94BB-C9C638E0F819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B35CBEBD-81A4-4E0C-871B-8F5D873D52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BE0E850A-A55D-4A56-AD3D-70DDBA82375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CBD1DA-A6E4-41F9-B6BF-B5D4049996B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910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872B2ABF-860E-4451-8B5E-68F5BD76F05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0E0F7D76-514D-4BAD-BC06-24EC3D32FB88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F6976B3F-F83D-48C9-867C-6253E3A152C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9B878C-AC5F-4C68-9DFC-B257C339C54F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A0C7356-65DB-4E9E-9152-8A55964888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F49B04A4-2F41-4CF6-B293-67D7D2FC52F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2AEF62-CE98-4751-905F-EE82B4B0E2F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5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B56696C7-BE48-4086-BF26-931B164A8A6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3729032" y="488947"/>
            <a:ext cx="1157292" cy="104013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1B7A1373-622C-45CE-88D1-8F55058C15D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257175" y="488947"/>
            <a:ext cx="3357567" cy="1040130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BBC12D6A-3144-4CB8-A41D-E4F1A6A6948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D10317-FA20-451D-B8D1-DB5266F15D1B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AD1BF2A2-63B7-4D42-9804-F800B9FAA8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9DD3045-76CA-41E0-95FF-7B368394DD5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80D24E-715A-4A48-82B7-2288C7230B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0708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86F1FCE-E33A-4915-AFA7-7E74DDE94014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14350" y="2840034"/>
            <a:ext cx="5829300" cy="196056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="" xmlns:a16="http://schemas.microsoft.com/office/drawing/2014/main" id="{02ACEB4D-25B6-42F4-A32B-9710F746F3A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028700" y="5181603"/>
            <a:ext cx="4800600" cy="2336804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按一下以編輯母片副標題樣式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B1D2858D-F308-4F3B-9553-2A00DDB479A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AEF0032-815D-424B-88E7-2B222DBEAB7C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43682863-3BBC-4447-94D1-9D7356080C7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AEA23D77-D50B-4B93-90D9-A7E02E5B859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152670-4C44-4743-B32D-D251F2EF6315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6989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4F4A181-B551-4DBB-B9FF-1296DA4E0F13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E1BD73E-2561-428A-829C-9E84C65D3BD6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EFB07123-63C4-4052-918B-F26B606C32C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A05673-DFC8-45E8-B529-9A7E2B9B15BA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373A5B78-EF24-4F08-8386-B488BA19DCE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BFB4E0F5-D448-40E4-BA4D-C9EB13007C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609CCD-9483-4BEA-917A-DD0AC1B42E2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453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72A9080-3AE8-4B74-AB91-D2DA71F498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1333" y="5875340"/>
            <a:ext cx="5829300" cy="1816098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D1FAAABE-8242-4AE4-A13D-6053CABA084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41333" y="3875090"/>
            <a:ext cx="5829300" cy="2000250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2C0E806B-79F0-4937-99EA-498FB38A2D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99E49B9-8DD0-403C-BC09-4F385633FBBC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741C5D70-146E-464A-A154-A3DFD0D3B70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9B645E3E-F6F2-4DC9-80C8-7935D2791BA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EECE67-6652-4BFF-B79C-7E1B7D6F4EE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83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0767DD6-73EF-40EE-92FD-3B958C3D07B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EFFB4958-B2A6-4C41-B313-59D5B42A994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42900" y="2133596"/>
            <a:ext cx="3009903" cy="603408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1B4FA635-4102-4634-8020-2FCF2FB2BF9B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505196" y="2133596"/>
            <a:ext cx="3009903" cy="603408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F3F73E8F-055A-401B-8AF3-D7BF8583969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B8B19B-4632-4B60-8C7F-633B666D38E8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DFEB00CE-0B96-4620-89F6-A176472E6E3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C2B53124-C78F-402A-A4F3-1458CBEB46A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8D65C2-3FF7-4721-8DFD-ABAEF0D360A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86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5D12023-D9B9-4B7D-8146-DB6E56F378FF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73283F58-AB3E-44FF-9B85-88B315CFA074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42900" y="2046290"/>
            <a:ext cx="3030541" cy="854077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D636A08A-11AC-40E0-8851-E5447F244E15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42900" y="2900367"/>
            <a:ext cx="3030541" cy="5267328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4246A52D-20A1-42C9-845B-C95A54004CD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3484558" y="2046290"/>
            <a:ext cx="3030541" cy="854077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D0BF70CF-3D4B-4B76-814F-1488DD670755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3484558" y="2900367"/>
            <a:ext cx="3030541" cy="5267328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FD624D16-6770-4FD4-9150-7D648C9A30C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DC0835-96B7-4C24-834F-870AA85E3C7A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1847DC1A-B7B6-4FD5-BD8A-771BBA7F1BD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BE873D8B-335C-4FFA-92D5-85D343E9FAA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408E2C1-25DA-4443-9CAC-699D0204BEA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7742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7A23A8E9-3E82-46B3-B478-AF3AF6ECB86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6EB46FCE-D949-4099-8D6B-DBE7F4627FE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0BE0F8A-0C85-4D04-8C08-8809ECF2B0D3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71AE74BF-C9BF-4E3C-BBA4-9879AECDFB5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B90DEDE0-5A80-4E60-B9DB-27239B1550C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1B44D47-980F-491C-ABCE-9D6FC6B8C80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8623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14FAC622-8CEC-4DCA-A3EF-940FBFC3A9F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F938A0-5C81-43E7-AC05-0B5A7438339B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5E5AF50E-42B2-486B-B14B-198D54AA099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F19679D6-ABC1-4A07-910E-3109250DC4D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4B45E29-22A0-41ED-84CE-A0CA4B97BD5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362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BC3EC561-6ED5-416F-8269-A5FF3AD6B9A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2900" y="363538"/>
            <a:ext cx="2255833" cy="154939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0595AC9E-7C91-429A-8038-690B6706D3E3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681285" y="363538"/>
            <a:ext cx="3833814" cy="780414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DB27A6C5-85E6-4276-B84F-6A83331A95E9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342900" y="1912933"/>
            <a:ext cx="2255833" cy="625475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807D1693-B26E-4A4F-8893-A3269DFCC52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776B32-D458-4DC1-9B2D-0E961A735145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27625EB3-99DB-4D81-9F15-A9CD55C5B46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0B88EC7A-EFD0-4761-9439-04850F08DFE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E262487-EF6A-427A-B65A-8DFDD9CE45D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97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9CF9A74F-3A0D-47F2-A1EE-42B20C5CC34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AC4611E6-121E-4EA2-B04B-FE3808E56DF9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693405FD-3D82-45E9-824F-0A1310F12DB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593B6DF-1671-4506-B854-23A7B9B956A2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1A63CA24-A44E-4754-9663-561EAB6E32E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4922B3D9-E823-48AB-B367-1C0EA4C8110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760072-040F-46CF-A7AA-BC291CF1A95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3075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3F13CA0-6B08-4ED9-9734-FB174AF3F65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44616" y="6400800"/>
            <a:ext cx="4114800" cy="755651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BFF7204C-8243-48F8-AECB-033D4F34BFBE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344616" y="817565"/>
            <a:ext cx="4114800" cy="5486400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625C93E7-FC7A-4C30-ABA0-A6E9433975A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344616" y="7156451"/>
            <a:ext cx="4114800" cy="1073148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03012EFB-A09E-4786-BD37-A25C8B38785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7F2C89E-0523-4DED-83E7-BF08112C4E5C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9BD3C4E5-EC4A-48D1-9EB9-71DD558B4BA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65B1C5F5-2E54-4E53-ACD0-EE5503DDAF1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F047F3-3708-48F8-9BA5-38DA114498B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751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6DEA3665-DA5C-4BCB-9FDD-9660E231BC3A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9FCCB29C-1720-4DD2-B090-C3279E476106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4D6519D2-7456-4836-B776-DFC4B2B3356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21DAAA-2362-41B7-B52F-49F78D017C5A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0762CF22-D59C-4626-A93A-676DB5BEC38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8BD69FF1-F9E7-405C-8091-019DA933B3B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4C2515-3C37-4970-AD0C-3BE87729DC4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13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="" xmlns:a16="http://schemas.microsoft.com/office/drawing/2014/main" id="{B422FC65-3E91-4339-BD63-3AD60FFF181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4972050" y="366710"/>
            <a:ext cx="1543050" cy="780097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="" xmlns:a16="http://schemas.microsoft.com/office/drawing/2014/main" id="{58631175-F4C7-4535-BCE6-D356D0E0235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342900" y="366710"/>
            <a:ext cx="4476746" cy="780097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5EF0C995-A175-404E-A8F1-15B9892C737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553102A-1BD0-467B-AA9C-A4ED6F69D985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ED7D44D2-F40B-4135-9C71-48A05015BA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BC2F8AF4-0D29-43A6-B401-25AE474D354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038C6B-9D1C-471B-9F41-9F2E0E41F6B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16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42A701A9-F3A0-4F97-A10A-4D39F10D73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41736" y="5875870"/>
            <a:ext cx="5829300" cy="1816098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E138934E-0857-41B1-BC40-F72D39DF11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541736" y="3875620"/>
            <a:ext cx="5829300" cy="2000250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9E783AB8-1C0F-42A6-B7FC-7662B534EF9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7B2A3F4-DB2B-4BA2-B74A-BF8B72316786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D4E200D5-1651-457B-A8F4-84D0D578478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5B37A6D1-FE52-4B56-BBCC-D903D018001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99E1E6-6D36-47BF-8FD0-1D804389D77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84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0593F1CC-5A89-42BD-BC43-354C9EDF02F1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D0B1E6BE-0983-48AA-9D1D-0B0B983B650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57175" y="2844798"/>
            <a:ext cx="2257425" cy="8045448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E20BA017-4C46-43FC-9117-E4CDD6DBB4A2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2628899" y="2844798"/>
            <a:ext cx="2257425" cy="8045448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B69207C5-0179-4471-8620-286AE71D866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47F8E4-24FB-463E-A322-37F78EEEE815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3D2E1CEB-6AD5-4803-AD64-7664176671A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0D140102-5588-477E-95FA-BA8F632337B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7B54E4A-18AD-46BB-BC45-83EC976317D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8568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FB97A646-9FE7-438C-9A2C-C11B3865FEF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1DFC90BD-6A36-4E39-8730-E83C2219080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42900" y="2046820"/>
            <a:ext cx="3030138" cy="853016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="" xmlns:a16="http://schemas.microsoft.com/office/drawing/2014/main" id="{0FA59F8A-B470-41B8-9779-BEC2A6639D49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342900" y="2899836"/>
            <a:ext cx="3030138" cy="526837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5" name="文字版面配置區 4">
            <a:extLst>
              <a:ext uri="{FF2B5EF4-FFF2-40B4-BE49-F238E27FC236}">
                <a16:creationId xmlns="" xmlns:a16="http://schemas.microsoft.com/office/drawing/2014/main" id="{8853A9BF-5F34-4EA3-BBC7-EE2E822C115E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3483772" y="2046820"/>
            <a:ext cx="3031327" cy="853016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="" xmlns:a16="http://schemas.microsoft.com/office/drawing/2014/main" id="{2FFEC7CE-0E44-4DC2-8B72-B7320ED33DCC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3483772" y="2899836"/>
            <a:ext cx="3031327" cy="5268379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7" name="日期版面配置區 6">
            <a:extLst>
              <a:ext uri="{FF2B5EF4-FFF2-40B4-BE49-F238E27FC236}">
                <a16:creationId xmlns="" xmlns:a16="http://schemas.microsoft.com/office/drawing/2014/main" id="{CA6229F9-9B44-4DFB-BC0D-7708D35B39E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1936B7B-CC06-46C4-B308-06287D3B3A55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="" xmlns:a16="http://schemas.microsoft.com/office/drawing/2014/main" id="{39E38411-7D6A-42B3-8BDB-CD1AB6B0D653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="" xmlns:a16="http://schemas.microsoft.com/office/drawing/2014/main" id="{6B6524C2-46B2-4660-9380-349173721D2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00D3916-EA50-49E0-B4BA-E12303E94D4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76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3F153728-935C-4807-AB99-841E976F46D6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日期版面配置區 2">
            <a:extLst>
              <a:ext uri="{FF2B5EF4-FFF2-40B4-BE49-F238E27FC236}">
                <a16:creationId xmlns="" xmlns:a16="http://schemas.microsoft.com/office/drawing/2014/main" id="{B22CDA09-940D-49C1-B632-1934EF527CB0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380523-D60B-45E8-9D18-502A6A82348C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="" xmlns:a16="http://schemas.microsoft.com/office/drawing/2014/main" id="{E58ED197-9625-4D07-A044-7396CB7C044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="" xmlns:a16="http://schemas.microsoft.com/office/drawing/2014/main" id="{621411DF-8566-4AF8-94BC-80BCEAE80A8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B32F3A-44D8-4C29-AFA5-12A96BAC5C8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098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="" xmlns:a16="http://schemas.microsoft.com/office/drawing/2014/main" id="{14814B30-D587-49E4-8990-FF9AFB541B7A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5C439E3-2FFD-4425-9397-1A5B40642A88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="" xmlns:a16="http://schemas.microsoft.com/office/drawing/2014/main" id="{EB689D54-7E3B-45C3-ACC0-189C820DCD5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="" xmlns:a16="http://schemas.microsoft.com/office/drawing/2014/main" id="{6DF56DC3-5DDB-46DD-A4DA-B3FBD7CFDB5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47F5DD8-E947-4631-86A9-AC3F38F4F89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225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25D47495-DFF6-4073-A450-FB363B46F8F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2900" y="364068"/>
            <a:ext cx="2256236" cy="154939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內容版面配置區 2">
            <a:extLst>
              <a:ext uri="{FF2B5EF4-FFF2-40B4-BE49-F238E27FC236}">
                <a16:creationId xmlns="" xmlns:a16="http://schemas.microsoft.com/office/drawing/2014/main" id="{BE22B4B5-6D86-4C61-9C15-089B7CF6BCA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681285" y="364068"/>
            <a:ext cx="3833814" cy="7804147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TW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E7B265BE-D71F-4568-AC1A-8DC2DFA420E7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342900" y="1913464"/>
            <a:ext cx="2256236" cy="625475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8E4A759D-92AB-43AA-8D26-DE554393983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A79B855-E94C-45A8-BE37-AA84838DAC41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0B6160E5-B1A9-4BF9-BAA0-01F746738D2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70C2A3DB-ACD0-48FA-8B32-043CBEC592A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9E38BA-1DB0-42BC-B495-D0A8FF91534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26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="" xmlns:a16="http://schemas.microsoft.com/office/drawing/2014/main" id="{5B355194-0730-4A21-BE00-EECDE907FF2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344213" y="6400800"/>
            <a:ext cx="4114800" cy="755651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zh-TW" altLang="en-US"/>
              <a:t>按一下以編輯母片標題樣式</a:t>
            </a:r>
            <a:endParaRPr lang="zh-TW"/>
          </a:p>
        </p:txBody>
      </p:sp>
      <p:sp>
        <p:nvSpPr>
          <p:cNvPr id="3" name="圖片版面配置區 2">
            <a:extLst>
              <a:ext uri="{FF2B5EF4-FFF2-40B4-BE49-F238E27FC236}">
                <a16:creationId xmlns="" xmlns:a16="http://schemas.microsoft.com/office/drawing/2014/main" id="{B24A4BC3-8A0F-4F6B-A810-568E784BB388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344213" y="817034"/>
            <a:ext cx="4114800" cy="5486400"/>
          </a:xfrm>
        </p:spPr>
        <p:txBody>
          <a:bodyPr/>
          <a:lstStyle>
            <a:lvl1pPr marL="0" indent="0">
              <a:buNone/>
              <a:defRPr lang="en-US"/>
            </a:lvl1pPr>
          </a:lstStyle>
          <a:p>
            <a:pPr lvl="0"/>
            <a:r>
              <a:rPr lang="zh-TW" altLang="en-US"/>
              <a:t>按一下圖示以新增圖片</a:t>
            </a:r>
            <a:endParaRPr 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="" xmlns:a16="http://schemas.microsoft.com/office/drawing/2014/main" id="{B0B269A4-AF69-44A3-9CA9-6AA1008BB183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1344213" y="7156451"/>
            <a:ext cx="4114800" cy="1073148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="" xmlns:a16="http://schemas.microsoft.com/office/drawing/2014/main" id="{5431A47C-32AA-404B-8319-75D078A6560D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10A0B87-7313-41A5-93C2-904FDA276A82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="" xmlns:a16="http://schemas.microsoft.com/office/drawing/2014/main" id="{F96A3C19-86E0-4CA3-A8F4-ED210AABC3B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="" xmlns:a16="http://schemas.microsoft.com/office/drawing/2014/main" id="{0A944859-DC5B-43AF-AB51-53272D37734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0952143-F1D8-4CCD-895B-32627166BD0B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264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855FFE8F-E9ED-4AE4-BE98-244EF6EF1BF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2900" y="366180"/>
            <a:ext cx="6172200" cy="15240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BB4E8F18-639A-40BC-8E74-FB556A6D923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42900" y="2133596"/>
            <a:ext cx="6172200" cy="603461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98EF3BAC-8D87-42B8-A728-22FDBCA11B4C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824CB233-0853-4466-9802-EEFB7425CF56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FCCE96A2-9775-46BD-BE44-EBB3D6993262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343150" y="8475134"/>
            <a:ext cx="2171699" cy="4868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C5DFD159-1F92-42E9-AB6F-D00E7FBAF51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8811F1BC-445E-4040-BF27-FFB14A221234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ctr" defTabSz="914400" rtl="0" eaLnBrk="1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</p:titleStyle>
    <p:bodyStyle>
      <a:lvl1pPr marL="342900" marR="0" lvl="0" indent="-342900" algn="l" defTabSz="914400" rtl="0" eaLnBrk="1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zh-TW" sz="32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  <a:lvl2pPr marL="742950" marR="0" lvl="1" indent="-285750" algn="l" defTabSz="914400" rtl="0" eaLnBrk="1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eaLnBrk="1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eaLnBrk="1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="" xmlns:a16="http://schemas.microsoft.com/office/drawing/2014/main" id="{8AD5C2EE-BE7F-4F06-A51E-9A6D10DD85F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42900" y="366710"/>
            <a:ext cx="6172200" cy="15240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rmAutofit/>
          </a:bodyPr>
          <a:lstStyle/>
          <a:p>
            <a:pPr lvl="0"/>
            <a:r>
              <a:rPr lang="zh-TW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="" xmlns:a16="http://schemas.microsoft.com/office/drawing/2014/main" id="{2322E7A4-CEDE-4F27-96CD-F4A13778C7A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342900" y="2133596"/>
            <a:ext cx="6172200" cy="603408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="" xmlns:a16="http://schemas.microsoft.com/office/drawing/2014/main" id="{BF128144-BC71-41D1-97BE-0750041FDBD9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342900" y="8475665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94B1B74E-6686-4BC7-B9EA-7EB49921E900}" type="datetime1">
              <a:rPr lang="en-US"/>
              <a:pPr lvl="0"/>
              <a:t>10/12/2020</a:t>
            </a:fld>
            <a:endParaRPr 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="" xmlns:a16="http://schemas.microsoft.com/office/drawing/2014/main" id="{976D1AF6-1440-41B1-8D47-819D94002FB4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2343150" y="8475665"/>
            <a:ext cx="2171699" cy="485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="" xmlns:a16="http://schemas.microsoft.com/office/drawing/2014/main" id="{138414BE-4987-402E-8FDA-BAC9937D000F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4914900" y="8475665"/>
            <a:ext cx="1600200" cy="4857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  <a:ea typeface="新細明體" pitchFamily="18"/>
              </a:defRPr>
            </a:lvl1pPr>
          </a:lstStyle>
          <a:p>
            <a:pPr lvl="0"/>
            <a:fld id="{2D1390EC-2BA9-4C8C-883B-0B1B5EAC5133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zh-TW" sz="4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zh-TW" sz="32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zh-TW" sz="28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zh-TW" sz="24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zh-TW" sz="2000" b="0" i="0" u="none" strike="noStrike" kern="1200" cap="none" spc="0" baseline="0">
          <a:solidFill>
            <a:srgbClr val="000000"/>
          </a:solidFill>
          <a:uFillTx/>
          <a:latin typeface="Calibri"/>
          <a:ea typeface="新細明體" pitchFamily="18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圖片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" y="20496"/>
            <a:ext cx="5393102" cy="2822390"/>
          </a:xfrm>
          <a:prstGeom prst="rect">
            <a:avLst/>
          </a:prstGeom>
        </p:spPr>
      </p:pic>
      <p:pic>
        <p:nvPicPr>
          <p:cNvPr id="4" name="圖片 5">
            <a:extLst>
              <a:ext uri="{FF2B5EF4-FFF2-40B4-BE49-F238E27FC236}">
                <a16:creationId xmlns="" xmlns:a16="http://schemas.microsoft.com/office/drawing/2014/main" id="{DADA67FE-E056-42B7-8D42-7D87D455CC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03" y="41184"/>
            <a:ext cx="2185851" cy="75289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0" name="矩形 9"/>
          <p:cNvSpPr/>
          <p:nvPr/>
        </p:nvSpPr>
        <p:spPr>
          <a:xfrm>
            <a:off x="155927" y="4074557"/>
            <a:ext cx="663694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工業技術研究院成立於</a:t>
            </a:r>
            <a:r>
              <a:rPr lang="en-US" altLang="zh-TW" sz="1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1973</a:t>
            </a:r>
            <a:r>
              <a:rPr lang="zh-TW" altLang="en-US" sz="1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年，為國際級的應用研究機構，擁有</a:t>
            </a:r>
            <a:r>
              <a:rPr lang="zh-TW" altLang="en-US" sz="15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六千位研發</a:t>
            </a:r>
            <a:r>
              <a:rPr lang="zh-TW" altLang="en-US" sz="1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尖兵，以科技研發，帶動產業發展，創造經濟價值，增進社會福祉為任務。</a:t>
            </a:r>
          </a:p>
        </p:txBody>
      </p:sp>
      <p:pic>
        <p:nvPicPr>
          <p:cNvPr id="12" name="圖片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8575" y="5316241"/>
            <a:ext cx="6761750" cy="1446036"/>
          </a:xfrm>
          <a:prstGeom prst="rect">
            <a:avLst/>
          </a:prstGeom>
        </p:spPr>
      </p:pic>
      <p:sp>
        <p:nvSpPr>
          <p:cNvPr id="15" name="矩形 14"/>
          <p:cNvSpPr/>
          <p:nvPr/>
        </p:nvSpPr>
        <p:spPr>
          <a:xfrm>
            <a:off x="407326" y="7034064"/>
            <a:ext cx="1808913" cy="15605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>
              <a:spcBef>
                <a:spcPts val="700"/>
              </a:spcBef>
              <a:buSzPct val="100000"/>
            </a:pPr>
            <a:r>
              <a:rPr lang="zh-TW" altLang="en-US" sz="13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具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競爭力薪資</a:t>
            </a:r>
          </a:p>
          <a:p>
            <a:pPr>
              <a:spcBef>
                <a:spcPts val="700"/>
              </a:spcBef>
              <a:buSzPct val="100000"/>
            </a:pPr>
            <a:r>
              <a:rPr lang="zh-TW" altLang="en-US" sz="13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旅遊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補助獎金</a:t>
            </a:r>
          </a:p>
          <a:p>
            <a:pPr>
              <a:spcBef>
                <a:spcPts val="700"/>
              </a:spcBef>
              <a:buSzPct val="100000"/>
            </a:pPr>
            <a:r>
              <a:rPr lang="zh-TW" altLang="en-US" sz="13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超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優</a:t>
            </a:r>
            <a:r>
              <a:rPr lang="en-US" altLang="zh-TW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8%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勞退金提撥</a:t>
            </a:r>
          </a:p>
          <a:p>
            <a:pPr>
              <a:spcBef>
                <a:spcPts val="700"/>
              </a:spcBef>
              <a:buSzPct val="100000"/>
            </a:pPr>
            <a:r>
              <a:rPr lang="zh-TW" altLang="en-US" sz="13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滿</a:t>
            </a:r>
            <a:r>
              <a:rPr lang="en-US" altLang="zh-TW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年享有</a:t>
            </a:r>
            <a:r>
              <a:rPr lang="en-US" altLang="zh-TW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28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天休假</a:t>
            </a:r>
          </a:p>
          <a:p>
            <a:pPr>
              <a:spcBef>
                <a:spcPts val="700"/>
              </a:spcBef>
              <a:buSzPct val="100000"/>
            </a:pPr>
            <a:r>
              <a:rPr lang="zh-TW" altLang="en-US" sz="13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年終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績效</a:t>
            </a:r>
            <a:r>
              <a:rPr lang="zh-TW" altLang="en-US" sz="13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獎金</a:t>
            </a:r>
            <a:endParaRPr lang="zh-TW" altLang="en-US" sz="13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00016" y="6728504"/>
            <a:ext cx="56938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700"/>
              </a:spcBef>
              <a:buSzPct val="100000"/>
            </a:pPr>
            <a:r>
              <a:rPr lang="zh-TW" altLang="en-US" sz="1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薪獎</a:t>
            </a:r>
            <a:endParaRPr lang="en-US" altLang="zh-TW" sz="1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544951" y="7034063"/>
            <a:ext cx="2065529" cy="15605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>
              <a:spcBef>
                <a:spcPts val="700"/>
              </a:spcBef>
              <a:buSzPct val="100000"/>
            </a:pPr>
            <a:r>
              <a:rPr lang="zh-TW" altLang="en-US" sz="13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媲美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五星級的單人宿舍</a:t>
            </a:r>
          </a:p>
          <a:p>
            <a:pPr>
              <a:spcBef>
                <a:spcPts val="700"/>
              </a:spcBef>
              <a:buSzPct val="100000"/>
            </a:pPr>
            <a:r>
              <a:rPr lang="zh-TW" altLang="en-US" sz="13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配置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營養師的工研餐廳</a:t>
            </a:r>
          </a:p>
          <a:p>
            <a:pPr>
              <a:spcBef>
                <a:spcPts val="700"/>
              </a:spcBef>
              <a:buSzPct val="100000"/>
            </a:pPr>
            <a:r>
              <a:rPr lang="zh-TW" altLang="en-US" sz="13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頂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級休閒運動中心</a:t>
            </a:r>
          </a:p>
          <a:p>
            <a:pPr>
              <a:spcBef>
                <a:spcPts val="700"/>
              </a:spcBef>
              <a:buSzPct val="100000"/>
            </a:pPr>
            <a:r>
              <a:rPr lang="zh-TW" altLang="en-US" sz="13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優質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托嬰中心</a:t>
            </a:r>
            <a:r>
              <a:rPr lang="en-US" altLang="zh-TW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幼兒園</a:t>
            </a:r>
          </a:p>
          <a:p>
            <a:pPr>
              <a:spcBef>
                <a:spcPts val="700"/>
              </a:spcBef>
              <a:buSzPct val="100000"/>
            </a:pPr>
            <a:r>
              <a:rPr lang="zh-TW" altLang="en-US" sz="13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員工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高級健康檢查</a:t>
            </a:r>
          </a:p>
          <a:p>
            <a:pPr marL="342900" indent="-342900">
              <a:spcBef>
                <a:spcPts val="700"/>
              </a:spcBef>
              <a:buSzPct val="100000"/>
              <a:buFont typeface="Arial" pitchFamily="34"/>
              <a:buChar char="•"/>
            </a:pPr>
            <a:endParaRPr lang="zh-TW" altLang="en-US" sz="13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183396" y="6728504"/>
            <a:ext cx="56938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700"/>
              </a:spcBef>
              <a:buSzPct val="100000"/>
            </a:pPr>
            <a:r>
              <a:rPr lang="zh-TW" altLang="en-US" sz="1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照顧</a:t>
            </a:r>
            <a:endParaRPr lang="en-US" altLang="zh-TW" sz="1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4998461" y="7034063"/>
            <a:ext cx="1766411" cy="156052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>
              <a:spcBef>
                <a:spcPts val="700"/>
              </a:spcBef>
              <a:buSzPct val="100000"/>
            </a:pPr>
            <a:r>
              <a:rPr lang="zh-TW" altLang="en-US" sz="13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自選上下班梯次</a:t>
            </a:r>
          </a:p>
          <a:p>
            <a:pPr>
              <a:spcBef>
                <a:spcPts val="700"/>
              </a:spcBef>
              <a:buSzPct val="100000"/>
            </a:pPr>
            <a:r>
              <a:rPr lang="zh-TW" altLang="en-US" sz="13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海外研習機會</a:t>
            </a:r>
          </a:p>
          <a:p>
            <a:pPr>
              <a:spcBef>
                <a:spcPts val="700"/>
              </a:spcBef>
              <a:buSzPct val="100000"/>
            </a:pPr>
            <a:r>
              <a:rPr lang="zh-TW" altLang="en-US" sz="13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公費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在職進修</a:t>
            </a:r>
          </a:p>
          <a:p>
            <a:pPr>
              <a:spcBef>
                <a:spcPts val="700"/>
              </a:spcBef>
              <a:buSzPct val="100000"/>
            </a:pPr>
            <a:r>
              <a:rPr lang="zh-TW" altLang="en-US" sz="13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藝文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及社團活動</a:t>
            </a:r>
          </a:p>
          <a:p>
            <a:pPr>
              <a:spcBef>
                <a:spcPts val="700"/>
              </a:spcBef>
              <a:buSzPct val="100000"/>
            </a:pPr>
            <a:r>
              <a:rPr lang="zh-TW" altLang="en-US" sz="1300" dirty="0" smtClean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• 創業</a:t>
            </a:r>
            <a:r>
              <a:rPr lang="zh-TW" altLang="en-US" sz="1300" dirty="0">
                <a:solidFill>
                  <a:srgbClr val="0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支援</a:t>
            </a:r>
          </a:p>
          <a:p>
            <a:pPr marL="342900" indent="-342900">
              <a:spcBef>
                <a:spcPts val="700"/>
              </a:spcBef>
              <a:buSzPct val="100000"/>
              <a:buFont typeface="Arial" pitchFamily="34"/>
              <a:buChar char="•"/>
            </a:pPr>
            <a:endParaRPr lang="zh-TW" altLang="en-US" sz="13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342900" indent="-342900">
              <a:spcBef>
                <a:spcPts val="700"/>
              </a:spcBef>
              <a:buSzPct val="100000"/>
              <a:buFont typeface="Arial" pitchFamily="34"/>
              <a:buChar char="•"/>
            </a:pPr>
            <a:endParaRPr lang="zh-TW" altLang="en-US" sz="1300" dirty="0">
              <a:solidFill>
                <a:srgbClr val="0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440157" y="6727649"/>
            <a:ext cx="569387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ts val="700"/>
              </a:spcBef>
              <a:buSzPct val="100000"/>
            </a:pPr>
            <a:r>
              <a:rPr lang="zh-TW" altLang="en-US" sz="15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更多</a:t>
            </a:r>
            <a:endParaRPr lang="en-US" altLang="zh-TW" sz="15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1" name="矩形 4">
            <a:extLst>
              <a:ext uri="{FF2B5EF4-FFF2-40B4-BE49-F238E27FC236}">
                <a16:creationId xmlns="" xmlns:a16="http://schemas.microsoft.com/office/drawing/2014/main" id="{4DAD7C31-3A83-4F86-8807-2722C764C044}"/>
              </a:ext>
            </a:extLst>
          </p:cNvPr>
          <p:cNvSpPr/>
          <p:nvPr/>
        </p:nvSpPr>
        <p:spPr>
          <a:xfrm>
            <a:off x="0" y="8423564"/>
            <a:ext cx="6858000" cy="713336"/>
          </a:xfrm>
          <a:prstGeom prst="rect">
            <a:avLst/>
          </a:prstGeom>
          <a:solidFill>
            <a:srgbClr val="00A6E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zh-TW" altLang="en-US" sz="1800" b="0" i="0" u="none" strike="noStrike" kern="1200" cap="none" spc="0" baseline="0" dirty="0" smtClean="0">
                <a:solidFill>
                  <a:schemeClr val="bg1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邀請</a:t>
            </a:r>
            <a:r>
              <a:rPr lang="zh-TW" altLang="en-US" sz="2000" b="1" i="0" u="none" strike="noStrike" kern="1200" cap="none" spc="0" baseline="0" dirty="0" smtClean="0">
                <a:solidFill>
                  <a:srgbClr val="FFC000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研發菁英</a:t>
            </a:r>
            <a:r>
              <a:rPr lang="zh-TW" altLang="en-US" sz="1800" b="0" i="0" u="none" strike="noStrike" kern="1200" cap="none" spc="0" baseline="0" dirty="0" smtClean="0">
                <a:solidFill>
                  <a:schemeClr val="bg1"/>
                </a:solidFill>
                <a:uFillTx/>
                <a:latin typeface="微軟正黑體" panose="020B0604030504040204" pitchFamily="34" charset="-120"/>
                <a:ea typeface="微軟正黑體" panose="020B0604030504040204" pitchFamily="34" charset="-120"/>
              </a:rPr>
              <a:t>加入</a:t>
            </a:r>
            <a:endParaRPr lang="en-US" altLang="zh-TW" sz="1800" b="0" i="0" u="none" strike="noStrike" kern="1200" cap="none" spc="0" baseline="0" dirty="0" smtClean="0">
              <a:solidFill>
                <a:schemeClr val="bg1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5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www.itri.org</a:t>
            </a:r>
            <a:endParaRPr lang="en-US" sz="1500" b="0" i="0" u="none" strike="noStrike" kern="1200" cap="none" spc="0" baseline="0" dirty="0">
              <a:solidFill>
                <a:schemeClr val="bg1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93092" y="4752820"/>
            <a:ext cx="203216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智能帶動．前瞻</a:t>
            </a:r>
            <a:r>
              <a:rPr lang="zh-TW" altLang="en-US" sz="16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創新</a:t>
            </a:r>
            <a:endParaRPr lang="en-US" altLang="zh-TW" sz="1600" b="1" dirty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2437771" y="4737655"/>
            <a:ext cx="29514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16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海外學習．跨域</a:t>
            </a:r>
            <a:r>
              <a:rPr lang="zh-TW" altLang="en-US" sz="16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成長</a:t>
            </a:r>
            <a:endParaRPr lang="en-US" altLang="zh-TW" sz="1600" b="1" dirty="0" smtClean="0">
              <a:solidFill>
                <a:srgbClr val="0070C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4632582" y="4738756"/>
            <a:ext cx="2384486" cy="33855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zh-TW" altLang="en-US" sz="1600" b="1" dirty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幸福職場．健康</a:t>
            </a:r>
            <a:r>
              <a:rPr lang="zh-TW" altLang="en-US" sz="1600" b="1" dirty="0" smtClean="0">
                <a:solidFill>
                  <a:srgbClr val="0070C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生活</a:t>
            </a:r>
            <a:endParaRPr lang="en-US" altLang="zh-TW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4" name="矩形 4">
            <a:extLst>
              <a:ext uri="{FF2B5EF4-FFF2-40B4-BE49-F238E27FC236}">
                <a16:creationId xmlns="" xmlns:a16="http://schemas.microsoft.com/office/drawing/2014/main" id="{4DAD7C31-3A83-4F86-8807-2722C764C044}"/>
              </a:ext>
            </a:extLst>
          </p:cNvPr>
          <p:cNvSpPr/>
          <p:nvPr/>
        </p:nvSpPr>
        <p:spPr>
          <a:xfrm>
            <a:off x="2311529" y="4804495"/>
            <a:ext cx="150306" cy="213551"/>
          </a:xfrm>
          <a:prstGeom prst="rect">
            <a:avLst/>
          </a:prstGeom>
          <a:solidFill>
            <a:srgbClr val="00A6E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FF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0" name="圖片 3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0631" y="8467663"/>
            <a:ext cx="523563" cy="523563"/>
          </a:xfrm>
          <a:prstGeom prst="rect">
            <a:avLst/>
          </a:prstGeom>
        </p:spPr>
      </p:pic>
      <p:sp>
        <p:nvSpPr>
          <p:cNvPr id="41" name="矩形 40"/>
          <p:cNvSpPr/>
          <p:nvPr/>
        </p:nvSpPr>
        <p:spPr>
          <a:xfrm>
            <a:off x="4391300" y="8949080"/>
            <a:ext cx="117211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1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研發替代役職</a:t>
            </a:r>
            <a:r>
              <a:rPr lang="zh-TW" altLang="en-US" sz="11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</a:t>
            </a:r>
            <a:endParaRPr lang="zh-TW" altLang="en-US" sz="1100" b="1" dirty="0">
              <a:solidFill>
                <a:schemeClr val="bg1"/>
              </a:solidFill>
            </a:endParaRPr>
          </a:p>
        </p:txBody>
      </p:sp>
      <p:pic>
        <p:nvPicPr>
          <p:cNvPr id="42" name="圖片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411" y="8467663"/>
            <a:ext cx="526898" cy="526898"/>
          </a:xfrm>
          <a:prstGeom prst="rect">
            <a:avLst/>
          </a:prstGeom>
        </p:spPr>
      </p:pic>
      <p:sp>
        <p:nvSpPr>
          <p:cNvPr id="43" name="矩形 42"/>
          <p:cNvSpPr/>
          <p:nvPr/>
        </p:nvSpPr>
        <p:spPr>
          <a:xfrm>
            <a:off x="5719895" y="8949080"/>
            <a:ext cx="74892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1100" b="1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全部職</a:t>
            </a:r>
            <a:r>
              <a:rPr lang="zh-TW" altLang="en-US" sz="1100" b="1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缺</a:t>
            </a:r>
            <a:endParaRPr lang="zh-TW" altLang="en-US" sz="1100" b="1" dirty="0">
              <a:solidFill>
                <a:schemeClr val="bg1"/>
              </a:solidFill>
            </a:endParaRPr>
          </a:p>
        </p:txBody>
      </p:sp>
      <p:sp>
        <p:nvSpPr>
          <p:cNvPr id="25" name="矩形 4">
            <a:extLst>
              <a:ext uri="{FF2B5EF4-FFF2-40B4-BE49-F238E27FC236}">
                <a16:creationId xmlns="" xmlns:a16="http://schemas.microsoft.com/office/drawing/2014/main" id="{4DAD7C31-3A83-4F86-8807-2722C764C044}"/>
              </a:ext>
            </a:extLst>
          </p:cNvPr>
          <p:cNvSpPr/>
          <p:nvPr/>
        </p:nvSpPr>
        <p:spPr>
          <a:xfrm>
            <a:off x="4533548" y="4792056"/>
            <a:ext cx="150306" cy="213551"/>
          </a:xfrm>
          <a:prstGeom prst="rect">
            <a:avLst/>
          </a:prstGeom>
          <a:solidFill>
            <a:srgbClr val="00A6E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FF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/>
          <p:cNvSpPr txBox="1"/>
          <p:nvPr/>
        </p:nvSpPr>
        <p:spPr>
          <a:xfrm>
            <a:off x="28575" y="2658992"/>
            <a:ext cx="4491004" cy="1279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00"/>
              </a:lnSpc>
            </a:pPr>
            <a:r>
              <a:rPr lang="zh-TW" altLang="en-US" sz="28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臺大徵才</a:t>
            </a:r>
            <a:r>
              <a:rPr lang="zh-TW" altLang="en-US" sz="28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說明會</a:t>
            </a:r>
            <a:endParaRPr lang="en-US" altLang="zh-TW" sz="2800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>
              <a:lnSpc>
                <a:spcPts val="3200"/>
              </a:lnSpc>
            </a:pPr>
            <a:r>
              <a:rPr lang="zh-TW" altLang="en-US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日期：</a:t>
            </a:r>
            <a:r>
              <a:rPr lang="en-US" altLang="zh-TW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109.10.2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</a:t>
            </a:r>
            <a:r>
              <a:rPr lang="en-US" altLang="zh-TW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四</a:t>
            </a:r>
            <a:r>
              <a:rPr lang="en-US" altLang="zh-TW" sz="2000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)12:20~13:10</a:t>
            </a:r>
          </a:p>
          <a:p>
            <a:pPr>
              <a:lnSpc>
                <a:spcPts val="3200"/>
              </a:lnSpc>
            </a:pP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地點：工學院 </a:t>
            </a:r>
            <a:r>
              <a:rPr lang="en-US" altLang="zh-TW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203</a:t>
            </a:r>
            <a:r>
              <a:rPr lang="zh-TW" altLang="en-US" sz="2000" b="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演講廳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0956" y="2597677"/>
            <a:ext cx="1465949" cy="1465949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6027992" y="3059723"/>
            <a:ext cx="969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 smtClean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說明會報名表</a:t>
            </a:r>
            <a:endParaRPr lang="zh-TW" altLang="en-US" b="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6" name="向左箭號 5"/>
          <p:cNvSpPr/>
          <p:nvPr/>
        </p:nvSpPr>
        <p:spPr>
          <a:xfrm>
            <a:off x="5721357" y="3227464"/>
            <a:ext cx="306636" cy="349976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4">
            <a:extLst>
              <a:ext uri="{FF2B5EF4-FFF2-40B4-BE49-F238E27FC236}">
                <a16:creationId xmlns="" xmlns:a16="http://schemas.microsoft.com/office/drawing/2014/main" id="{4DAD7C31-3A83-4F86-8807-2722C764C044}"/>
              </a:ext>
            </a:extLst>
          </p:cNvPr>
          <p:cNvSpPr/>
          <p:nvPr/>
        </p:nvSpPr>
        <p:spPr>
          <a:xfrm>
            <a:off x="81670" y="4812511"/>
            <a:ext cx="150306" cy="213551"/>
          </a:xfrm>
          <a:prstGeom prst="rect">
            <a:avLst/>
          </a:prstGeom>
          <a:solidFill>
            <a:srgbClr val="00A6EA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600" b="0" i="0" u="none" strike="noStrike" kern="1200" cap="none" spc="0" baseline="0">
              <a:solidFill>
                <a:srgbClr val="FF0000"/>
              </a:solidFill>
              <a:uFillTx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工研院_APP企劃書" id="{5C3C52CB-0404-44F8-91C8-7B298A2FC7F4}" vid="{D65AFEAC-74BC-4DE2-A711-EB0B112B430B}"/>
    </a:ext>
  </a:extLst>
</a:theme>
</file>

<file path=ppt/theme/theme2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工研院_APP企劃書" id="{5C3C52CB-0404-44F8-91C8-7B298A2FC7F4}" vid="{05FF5D89-89C4-43F8-AF93-A040E87EA951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工研院_APP企劃書</Template>
  <TotalTime>1401</TotalTime>
  <Words>182</Words>
  <Application>Microsoft Office PowerPoint</Application>
  <PresentationFormat>如螢幕大小 (4:3)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新細明體</vt:lpstr>
      <vt:lpstr>Arial</vt:lpstr>
      <vt:lpstr>Calibri</vt:lpstr>
      <vt:lpstr>Office 佈景主題</vt:lpstr>
      <vt:lpstr>自訂設計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dumbo.chen[陳姿陵]</dc:creator>
  <cp:lastModifiedBy>羅金秋</cp:lastModifiedBy>
  <cp:revision>51</cp:revision>
  <cp:lastPrinted>2020-10-12T02:32:21Z</cp:lastPrinted>
  <dcterms:created xsi:type="dcterms:W3CDTF">2019-09-05T03:18:29Z</dcterms:created>
  <dcterms:modified xsi:type="dcterms:W3CDTF">2020-10-12T10:54:27Z</dcterms:modified>
</cp:coreProperties>
</file>